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20"/>
  </p:notesMasterIdLst>
  <p:sldIdLst>
    <p:sldId id="268" r:id="rId5"/>
    <p:sldId id="271" r:id="rId6"/>
    <p:sldId id="272" r:id="rId7"/>
    <p:sldId id="274" r:id="rId8"/>
    <p:sldId id="275" r:id="rId9"/>
    <p:sldId id="276" r:id="rId10"/>
    <p:sldId id="277" r:id="rId11"/>
    <p:sldId id="279" r:id="rId12"/>
    <p:sldId id="280" r:id="rId13"/>
    <p:sldId id="282" r:id="rId14"/>
    <p:sldId id="283" r:id="rId15"/>
    <p:sldId id="284" r:id="rId16"/>
    <p:sldId id="285" r:id="rId17"/>
    <p:sldId id="286" r:id="rId18"/>
    <p:sldId id="27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176FF-F5B4-4D45-8779-9F0F455743E8}" type="datetimeFigureOut">
              <a:rPr lang="en-US" smtClean="0"/>
              <a:t>1/13/2022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F7FBCA-4BE8-4FB5-91BD-69C6AC6BDB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236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60ADF3C0-B1FB-42DC-B478-AF84C3CE5C3C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DA58D-CE36-42FB-A681-D4975774D88C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E26B-855B-4DB6-BFA6-A35E4D51FCF3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D5F4-8AF8-46B9-B655-FECF27EF63FD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19408-9C27-42D0-A3E3-2484768A8F22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DC33F-8D7B-46CC-9F59-1A17976147CE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2513A-523B-4CD2-9C8B-D457F28F4ABD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548E7-81A7-49BE-B31E-01672C55CDBE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8A03C-BA82-4F79-A730-B582D55F1D51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17FC7-A8BD-4D51-8A8C-57C129BB2ED5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B8F2-452F-47BB-A0B0-A22052EA7BBF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EA4FA73F-E3AE-4666-833E-DAC3CC7447FA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pages of a book">
            <a:extLst>
              <a:ext uri="{FF2B5EF4-FFF2-40B4-BE49-F238E27FC236}">
                <a16:creationId xmlns:a16="http://schemas.microsoft.com/office/drawing/2014/main" id="{E8B6E499-B9AF-4C9F-9B5A-1EFCE8B402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40" r="9545"/>
          <a:stretch/>
        </p:blipFill>
        <p:spPr>
          <a:xfrm>
            <a:off x="452761" y="10"/>
            <a:ext cx="564323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E48B8D-7A59-42A4-A61B-B66E6063D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4929" y="758952"/>
            <a:ext cx="3935262" cy="4041648"/>
          </a:xfrm>
        </p:spPr>
        <p:txBody>
          <a:bodyPr>
            <a:normAutofit/>
          </a:bodyPr>
          <a:lstStyle/>
          <a:p>
            <a:r>
              <a:rPr lang="en-US" dirty="0"/>
              <a:t>Virtual 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871044-9D2C-42D1-8B31-E3D6F11C60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688" y="4800600"/>
            <a:ext cx="3950503" cy="16916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by Shirin </a:t>
            </a:r>
            <a:r>
              <a:rPr lang="en-US" dirty="0" err="1">
                <a:solidFill>
                  <a:schemeClr val="tx1">
                    <a:lumMod val="85000"/>
                  </a:schemeClr>
                </a:solidFill>
              </a:rPr>
              <a:t>Koul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 19001011055</a:t>
            </a: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     Yash Magoo 19001011069</a:t>
            </a:r>
          </a:p>
          <a:p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644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0A3D9-FA26-4F25-BB7A-4D57313F3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Drawing mode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E1CEE7-EBB9-4D4B-8238-C9A56AEA0B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5386" y="1828800"/>
            <a:ext cx="7768078" cy="4351338"/>
          </a:xfrm>
        </p:spPr>
      </p:pic>
    </p:spTree>
    <p:extLst>
      <p:ext uri="{BB962C8B-B14F-4D97-AF65-F5344CB8AC3E}">
        <p14:creationId xmlns:p14="http://schemas.microsoft.com/office/powerpoint/2010/main" val="3233727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687A1-23D5-42CE-8962-3E6EE2318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mode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E18146-0F25-41EC-AED5-2BFECE62BA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063" y="1980008"/>
            <a:ext cx="8594725" cy="4048921"/>
          </a:xfrm>
        </p:spPr>
      </p:pic>
    </p:spTree>
    <p:extLst>
      <p:ext uri="{BB962C8B-B14F-4D97-AF65-F5344CB8AC3E}">
        <p14:creationId xmlns:p14="http://schemas.microsoft.com/office/powerpoint/2010/main" val="3809636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C0A66-D1C8-4969-8213-C1254A72E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</a:t>
            </a:r>
            <a:r>
              <a:rPr lang="en-US" dirty="0" err="1"/>
              <a:t>colour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280BA0-0F8F-49CE-9593-49E16E2AF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5294" y="1828800"/>
            <a:ext cx="8288262" cy="4351338"/>
          </a:xfrm>
        </p:spPr>
      </p:pic>
    </p:spTree>
    <p:extLst>
      <p:ext uri="{BB962C8B-B14F-4D97-AF65-F5344CB8AC3E}">
        <p14:creationId xmlns:p14="http://schemas.microsoft.com/office/powerpoint/2010/main" val="837190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BA1EF-CF8F-4D11-B50D-8493D713D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clear mode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AD6F95-F4DD-4203-9417-08272AD31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063" y="2013582"/>
            <a:ext cx="8594725" cy="3981774"/>
          </a:xfrm>
        </p:spPr>
      </p:pic>
    </p:spTree>
    <p:extLst>
      <p:ext uri="{BB962C8B-B14F-4D97-AF65-F5344CB8AC3E}">
        <p14:creationId xmlns:p14="http://schemas.microsoft.com/office/powerpoint/2010/main" val="1620770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1A89D-F056-48A5-BC40-59ACFF08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detection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A48C95-DD37-4B04-8E2F-B85D041CA1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063" y="1976651"/>
            <a:ext cx="8594725" cy="4055635"/>
          </a:xfrm>
        </p:spPr>
      </p:pic>
    </p:spTree>
    <p:extLst>
      <p:ext uri="{BB962C8B-B14F-4D97-AF65-F5344CB8AC3E}">
        <p14:creationId xmlns:p14="http://schemas.microsoft.com/office/powerpoint/2010/main" val="1776627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8D79F4-2518-4575-A3C9-4B9696703A79}"/>
              </a:ext>
            </a:extLst>
          </p:cNvPr>
          <p:cNvSpPr/>
          <p:nvPr/>
        </p:nvSpPr>
        <p:spPr>
          <a:xfrm>
            <a:off x="1084814" y="2891834"/>
            <a:ext cx="854592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Now coming to our</a:t>
            </a:r>
          </a:p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project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714956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DF5E7-0346-48AF-BF59-5FD0BD8AE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F60E9-7E17-4106-BFFF-9BFA9FE0D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441196"/>
            <a:ext cx="8595360" cy="3738941"/>
          </a:xfrm>
        </p:spPr>
        <p:txBody>
          <a:bodyPr/>
          <a:lstStyle/>
          <a:p>
            <a:r>
              <a:rPr lang="en-US" dirty="0"/>
              <a:t>Virtual Board is a hands free digital drawing project.</a:t>
            </a:r>
          </a:p>
          <a:p>
            <a:r>
              <a:rPr lang="en-US" dirty="0"/>
              <a:t>This project equips the user the ability to draw in air without the use of any advanced tools like styler.</a:t>
            </a:r>
          </a:p>
          <a:p>
            <a:r>
              <a:rPr lang="en-US" dirty="0"/>
              <a:t>This project requires only a camera as a external hardware which is already present in nearly all laptops today.</a:t>
            </a:r>
          </a:p>
          <a:p>
            <a:r>
              <a:rPr lang="en-IN" dirty="0"/>
              <a:t>This project detects hands and based on gestures it draws or erases on the canvas.</a:t>
            </a:r>
          </a:p>
        </p:txBody>
      </p:sp>
    </p:spTree>
    <p:extLst>
      <p:ext uri="{BB962C8B-B14F-4D97-AF65-F5344CB8AC3E}">
        <p14:creationId xmlns:p14="http://schemas.microsoft.com/office/powerpoint/2010/main" val="3660580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DA07F-11E0-41BA-ACA9-AE450F600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required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181D0-61B9-44B8-84B3-BD8456A78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r>
              <a:rPr lang="en-US" dirty="0" err="1"/>
              <a:t>Pycharm</a:t>
            </a:r>
            <a:endParaRPr lang="en-US" dirty="0"/>
          </a:p>
          <a:p>
            <a:r>
              <a:rPr lang="en-US" dirty="0"/>
              <a:t>Open CV</a:t>
            </a:r>
          </a:p>
          <a:p>
            <a:r>
              <a:rPr lang="en-US" dirty="0" err="1"/>
              <a:t>Numpy</a:t>
            </a:r>
            <a:endParaRPr lang="en-US" dirty="0"/>
          </a:p>
          <a:p>
            <a:r>
              <a:rPr lang="en-US" dirty="0" err="1"/>
              <a:t>Mediapipe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4477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AE885-ED46-4065-AF5E-476A1A43B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CV</a:t>
            </a:r>
            <a:endParaRPr lang="en-IN" dirty="0"/>
          </a:p>
        </p:txBody>
      </p:sp>
      <p:pic>
        <p:nvPicPr>
          <p:cNvPr id="1026" name="Picture 2" descr="OpenCV - Wikipedia">
            <a:extLst>
              <a:ext uri="{FF2B5EF4-FFF2-40B4-BE49-F238E27FC236}">
                <a16:creationId xmlns:a16="http://schemas.microsoft.com/office/drawing/2014/main" id="{C16DFFE1-1BB5-4466-BF6A-F54BE2C11F7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2367" y="1873817"/>
            <a:ext cx="353288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E0F4A0-9709-45F4-AB07-0BC4466CDE87}"/>
              </a:ext>
            </a:extLst>
          </p:cNvPr>
          <p:cNvSpPr/>
          <p:nvPr/>
        </p:nvSpPr>
        <p:spPr>
          <a:xfrm>
            <a:off x="543307" y="2756824"/>
            <a:ext cx="6083717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This library helps </a:t>
            </a:r>
          </a:p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 detect </a:t>
            </a:r>
          </a:p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objects </a:t>
            </a:r>
          </a:p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 our camera.</a:t>
            </a:r>
          </a:p>
        </p:txBody>
      </p:sp>
    </p:spTree>
    <p:extLst>
      <p:ext uri="{BB962C8B-B14F-4D97-AF65-F5344CB8AC3E}">
        <p14:creationId xmlns:p14="http://schemas.microsoft.com/office/powerpoint/2010/main" val="3936836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1F3BB-9F08-4909-AB75-0CA6057CA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Numpy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B1824-2445-4637-BE53-E9C35A673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357306"/>
            <a:ext cx="8595360" cy="3822831"/>
          </a:xfrm>
        </p:spPr>
        <p:txBody>
          <a:bodyPr>
            <a:normAutofit/>
          </a:bodyPr>
          <a:lstStyle/>
          <a:p>
            <a:r>
              <a:rPr lang="en-US" sz="2200" dirty="0" err="1"/>
              <a:t>Numpy</a:t>
            </a:r>
            <a:r>
              <a:rPr lang="en-US" sz="2200" dirty="0"/>
              <a:t> stands for Numerical Python, this library helps us build multidimensional array.</a:t>
            </a:r>
          </a:p>
          <a:p>
            <a:r>
              <a:rPr lang="en-US" sz="2200" dirty="0"/>
              <a:t>In this project, we used to it build our canvas on which all out basic drawings was implemented.</a:t>
            </a:r>
            <a:endParaRPr lang="en-IN" sz="22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7F2659A-C5C7-474B-A5F2-991675EA5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9552" y="4260941"/>
            <a:ext cx="4958443" cy="2231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7536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89ADA-F393-499B-96B0-E92F8898E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MediaPipe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39FB-7999-4D93-908A-6B3977398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306972"/>
            <a:ext cx="8595360" cy="3873165"/>
          </a:xfrm>
        </p:spPr>
        <p:txBody>
          <a:bodyPr/>
          <a:lstStyle/>
          <a:p>
            <a:r>
              <a:rPr lang="en-US" sz="2200" dirty="0" err="1"/>
              <a:t>Mediapipe</a:t>
            </a:r>
            <a:r>
              <a:rPr lang="en-US" sz="2200" dirty="0"/>
              <a:t> is a google based open source library.</a:t>
            </a:r>
          </a:p>
          <a:p>
            <a:r>
              <a:rPr lang="en-US" sz="2200" dirty="0" err="1"/>
              <a:t>Mediapipe</a:t>
            </a:r>
            <a:r>
              <a:rPr lang="en-US" sz="2200" dirty="0"/>
              <a:t> takes the input image and infers 21 3D landmarks on the hand</a:t>
            </a:r>
            <a:r>
              <a:rPr lang="en-US" dirty="0"/>
              <a:t>.</a:t>
            </a:r>
            <a:endParaRPr lang="en-IN" dirty="0"/>
          </a:p>
        </p:txBody>
      </p:sp>
      <p:pic>
        <p:nvPicPr>
          <p:cNvPr id="3074" name="Picture 2" descr="Home - mediapipe">
            <a:extLst>
              <a:ext uri="{FF2B5EF4-FFF2-40B4-BE49-F238E27FC236}">
                <a16:creationId xmlns:a16="http://schemas.microsoft.com/office/drawing/2014/main" id="{66AD3064-ED94-4745-9A00-507070171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4869815"/>
            <a:ext cx="53340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94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043BE-2388-488A-B362-C65DF0843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783772"/>
          </a:xfrm>
        </p:spPr>
        <p:txBody>
          <a:bodyPr/>
          <a:lstStyle/>
          <a:p>
            <a:r>
              <a:rPr lang="en-US" dirty="0"/>
              <a:t>RGB image</a:t>
            </a:r>
            <a:endParaRPr lang="en-IN" dirty="0"/>
          </a:p>
        </p:txBody>
      </p:sp>
      <p:pic>
        <p:nvPicPr>
          <p:cNvPr id="1026" name="Picture 2" descr="Guide To Image Color Analyzer In Python -">
            <a:extLst>
              <a:ext uri="{FF2B5EF4-FFF2-40B4-BE49-F238E27FC236}">
                <a16:creationId xmlns:a16="http://schemas.microsoft.com/office/drawing/2014/main" id="{BCC8A230-F7A1-4568-934E-B59A965C095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486" y="1345475"/>
            <a:ext cx="7004957" cy="3840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C7BC598-1637-488F-8659-36123064FA6F}"/>
              </a:ext>
            </a:extLst>
          </p:cNvPr>
          <p:cNvSpPr/>
          <p:nvPr/>
        </p:nvSpPr>
        <p:spPr>
          <a:xfrm>
            <a:off x="228601" y="5735111"/>
            <a:ext cx="1085314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Coloured</a:t>
            </a:r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images consists 3 different colors.</a:t>
            </a:r>
          </a:p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 every pixel is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stored as RGB combination using the </a:t>
            </a:r>
            <a:r>
              <a:rPr 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Numpy</a:t>
            </a:r>
            <a:r>
              <a:rPr 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library.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4658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53052-FCD1-49C7-B946-F0DE4DFFF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1F738-B0B9-4802-8364-D2E642EA9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help teachers while online classes in the era of covid.</a:t>
            </a:r>
          </a:p>
          <a:p>
            <a:r>
              <a:rPr lang="en-US" dirty="0"/>
              <a:t>It help people not well versed with the technology.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679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AB5AA-C104-4A87-9578-45E86533C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AC69D-61F5-4C4E-BA89-9C1280876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various modes based on gestures like:</a:t>
            </a:r>
          </a:p>
          <a:p>
            <a:r>
              <a:rPr lang="en-US" dirty="0"/>
              <a:t>Drawing mode</a:t>
            </a:r>
            <a:endParaRPr lang="en-IN" dirty="0"/>
          </a:p>
          <a:p>
            <a:r>
              <a:rPr lang="en-IN" dirty="0"/>
              <a:t>Eraser mode</a:t>
            </a:r>
          </a:p>
          <a:p>
            <a:r>
              <a:rPr lang="en-IN" dirty="0"/>
              <a:t>All clear canvas</a:t>
            </a:r>
          </a:p>
          <a:p>
            <a:r>
              <a:rPr lang="en-IN" dirty="0"/>
              <a:t>Colour change</a:t>
            </a:r>
          </a:p>
          <a:p>
            <a:r>
              <a:rPr lang="en-IN" dirty="0"/>
              <a:t>No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145070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C17B96-44E1-4D27-8275-49488FA5EB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E274086-DBC4-4534-ADD1-A99867C702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1F3672F-4ECD-442D-A450-8D0D8AE9AB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 design</Template>
  <TotalTime>124</TotalTime>
  <Words>241</Words>
  <Application>Microsoft Office PowerPoint</Application>
  <PresentationFormat>Widescreen</PresentationFormat>
  <Paragraphs>45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Schoolbook</vt:lpstr>
      <vt:lpstr>Wingdings 2</vt:lpstr>
      <vt:lpstr>View</vt:lpstr>
      <vt:lpstr>Virtual Board</vt:lpstr>
      <vt:lpstr>Introduction</vt:lpstr>
      <vt:lpstr>Tools required</vt:lpstr>
      <vt:lpstr>Open CV</vt:lpstr>
      <vt:lpstr>Numpy</vt:lpstr>
      <vt:lpstr>MediaPipe</vt:lpstr>
      <vt:lpstr>RGB image</vt:lpstr>
      <vt:lpstr>Intention</vt:lpstr>
      <vt:lpstr>Functionality</vt:lpstr>
      <vt:lpstr>Drawing mode</vt:lpstr>
      <vt:lpstr>Eraser mode</vt:lpstr>
      <vt:lpstr>Change colour</vt:lpstr>
      <vt:lpstr>All clear mode</vt:lpstr>
      <vt:lpstr>No detection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Board</dc:title>
  <dc:creator>Yash Magoo</dc:creator>
  <cp:lastModifiedBy>Yash Magoo</cp:lastModifiedBy>
  <cp:revision>3</cp:revision>
  <dcterms:created xsi:type="dcterms:W3CDTF">2022-01-03T08:56:43Z</dcterms:created>
  <dcterms:modified xsi:type="dcterms:W3CDTF">2022-01-13T07:40:34Z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